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generative effects of imidacloprid via oxidative stress are known. Irisin is a recently discovered peptide with energy regulator and antioxidant effects. In addition, the antioxidant potential of Vitamin D has been reported in previous studies. The current study was performed to investigate the effect of Vitamin D on testis morphology and irisin immunoreactivity in imidacloprid-treated rats.
Material and methods
Thirty-two Wistar albino male rats were divided into groups: control (n = 6), corn oil (n = 6), Vitamin D (n = 6), imidacloprid (n = 7) and imidacloprid + Vitamin D (n = 7). Testis tissues were used to evaluate the histopathological, biochemical and immunohistochemical changes. Oxidative state in testis tissue was determined with total antioxidant and oxidant status markers, total antioxidant status (TAS) and total oxidant status (TOS) respectively.
Results
In microscopic examination, degenerative changes in the seminiferous tubule epithelium, interstitial edema and increased irisin immunoreactivity were observed in animals given imidacloprid. Also increased TOS and decreased TAS levels were measured in these animals. It was observed that Vitamin D improved the testicular damage histopathologically when compared to the imidacloprid group. However, increase in TAS levels and decrease in both TOS levels and irisin immunoreactivity were found insignificant in animals given Vitamin D.
Conclusions
In the present study it was observed that Vitamin D ameliorated testis injury caused by imidacloprid. Furthermore, imidacloprid was found to increase the immunoreactivity of irisin. In the light of our findings, we conclude that the use of Vitamin D could be beneficial against testicular damage caused by imidaclopr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0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6_ace6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vitamin D on imidacloprid-induced testicula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9-1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2026-10-21T12:06:59Z</dcterms:created>
  <dcterms:modified xsi:type="dcterms:W3CDTF">2026-10-21T12:06:59Z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