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ologous saphenous vein (SV) and internal mammary artery (IMA) are used as bypass conduits during coronary artery bypass graft surgery. Vasospasm of the arterial and venous grafts may constitute a significant clinical problem. Pretreatment with a vasodilator drug of the graft ex vivo or intraluminal injection before implantation may be used for spasm prophylaxis. This in vitro study was designed to assess the vasoactive effects and time-dependent changes of botulinum toxin A (BTX-A) and papaverine pretreatment on vasospasm of human SV and IMA grafts. Also, histomorphology of the vessels was assessed.
Material and methods
SV and IMA segments were suspended in organ baths, and isometric contraction responses to 2 different concentrations of 5-hydroxytryptamine (5-HT) and endothelin-1 (ET-1) were recorded after incubation with 2 different concentrations of BTX-A and papaverine at 2 time points (0 h and 2 h).
Results
The results revealed the following: 1) incubation with BTX-A and papaverine relaxes both SV and IMA rings contracted with 5-HT and ET-1; 2) the duration of the relaxant effect of BTX-A lasts longer than papaverine; and 3) no apparent histomorphological changes were observed in the grafts under light microscopy.
Conclusions
This study demonstrates that in human SV and IMA grafts, pretreatment with both BTX-A and papaverine are safe and have a potent inhibitory effect depending on the vessel and vasoconstrictor agent. The long-lasting vasodilatory effect of BTX-A on vascular smooth muscle may provide promising results in the prevention of venous and arterial graft sp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983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7_bda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botulinum toxin A and papaverine on human saphenous vein and internal mammary artery grafts: an <i>in vitro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07-16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2026-09-10T23:14:36Z</dcterms:created>
  <dcterms:modified xsi:type="dcterms:W3CDTF">2026-09-10T23:14:36Z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