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olysaccharide (LPS) is widely used to induce experimental animals. However, its effects on cardiac contraction is controversial. Although LPS probably induces its influence in vivo both directly and indirectly, we focused on the direct effects of LPS in this report.
Material and methods
Isolated ventricular myocytes mounted on a Langendorff apparatus were perfused with LPS. The changes in cultured H9c2 cells incubated with LPS over a 3-h exposure were compared with the changes after a 24-h incubation. Apoptosis was identified using flow cytometry and Western blotting. The mRNA levels were also determined.
Results
LPS directly stimulated cardiac contractility at low doses, although it produced inhibition at higher doses. The TLR4-coupled JAK2/STAT3 pathway was identified in H9c2 cells after LPS treatment, with an increase in intracellular calcium levels. LPS dose-dependently activated hypertrophic signals in H9c2 cells and induced apoptosis at the high dose. However, apoptosis was observed in H9c2 cells after a 24-h exposure to LPS, even at low doses. This observation appears to be associated with the level of paracrine cytokines. Changes in H9c2 cells by LPS were diminished by NPS2390, an inhibitor of the calcium-sensing receptor (CaSR). LPS also promoted CaSR mRNA expression in H9c2 cells, which may be unrelated to the changes in cytokine expression influenced by an inflammasome inhibitor.
Conclusions
In contrast to the isolated hearts, LPS activated hypertrophic signals prior to apoptotic signals in cardiac cells. Thus, LPS injury appears to be associated with CaSR, which was not markedly influenced by an inflammasome inhibi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27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1_708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rect effect of lipopolysaccharide on an isolated heart is different from the effect on cardiac myocytes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16-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2026-10-17T04:29:15Z</dcterms:created>
  <dcterms:modified xsi:type="dcterms:W3CDTF">2026-10-17T04:29:15Z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