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uman glioma is known as the most frequent and primary malignant tumour of the central nervous system with high aggression and poor prognosis. Runx1 is essential for haematopoiesis and is associated with tumour progression in several types of cancers. Therefore, this study aimed to investigate the effect and the possible regulatory mechanisms of Runx1 in glioma.
Material and methods
The expression of Runx1 in human glioma tissues was determined by qRT-PCR and immunohistochemistry (IHC). Subsequently, the effect of Runx1 on the glioma cell viability, migration, invasion and the protein level of p21, cyclin D1, MMP2, and MMP4 were detected by MTT, wound healing, transwell assays, and western blot, respectively, in U-138MG and U-251MG cell lines. We then explored the role of Runx1 in vivo by establishing a tumour-bearing mouse model.
Results
The expression of Runx1 was significantly up-regulated in human glioma tissues and closely associated with tumour grade. Glioma patients with high Runx1 expression had decreased survival rate compared to those with low Runx1 level. Runx1 knockdown inhibited glioma cell viability, migration, invasion, and clone formation, while STAT3 suppressed these inhibitions. Moreover, Runx1 inhibited the activation of SOCS3/SOCS4 promoter, which in turn activated JAK/STAT3 signalling pathway. The tumour volume and weight of the siRunx1 group were lower than in the control group and the tumour mass grow more slowly as well.
Conclusions
Runx1 promotes the development of glioma cells via JAK/STAT signalling pathway by inhibiting the activation of SOCS3/SOCS4 promo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069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2_ab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unx1 promotes the development of glioma cells 
by regulating JAK-STA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2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61-7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2026-05-16T00:17:50Z</dcterms:created>
  <dcterms:modified xsi:type="dcterms:W3CDTF">2026-05-16T00:17:50Z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