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s play a crucial role in tumor growth and progression according to proangiogenic and immunosuppressive action. The aim of this study was to investigate the serum levels of selected chemokines in patients with ovarian cancer or benign ovarian tumors to assess their role in tumorigenesis and their potential use in preoperative diagnosis of an adnexal mass.
Material and methods
The study group consisted of 59 women with ovarian cancer: 17 epithelial ovarian cancer (EOC) patients and 42 women with benign ovarian tumors. We measured in sera obtained preoperatively the level of CA125 and a panel of 5 chemokines – CX3CL1/fractalkine, CXCL1/GRO-α, CXCL12/SDF-1, CCL20/MIP-3α and IL-17F – using the chemiluminescence method with multiplexed bead based immunoassay.
Results
CX3CL1 was significantly elevated in sera of advanced ovarian cancer patients compared to women with benign ovarian tumors. The significant elevation of CXCL1 was also observed (both early and advanced stages). A similar pattern was present with the standard ovarian cancer marker CA125. In our patients with endometriotic cysts CA125 levels were significantly higher than in women with other benign tumors, whereas all analyzed chemokines had similar serum titers in patients with endometriotic vs. other benign ovarian cysts.
Conclusions
CX3CL1 and CXCL1 are elevated in sera of EOC patients, which indicates their role in cancer development. Moreover, they might be useful in preoperative differential diagnosis of ovarian tumors, especially as they were not elevated in case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2_425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emokine expression in patients with ovarian cancer or benign ovari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82-6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2026-06-22T06:09:13Z</dcterms:created>
  <dcterms:modified xsi:type="dcterms:W3CDTF">2026-06-22T06:09:13Z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