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amine serum endocan level and the summary involvement of dyslipidemia, oxidative stress (OS) and inflammation by calculation of its comprehensive score (i.e. Dyslipidemia-Oxy-Inflammation (DOI) score) in relation to glucoregulation in subjects with prediabetes and overt type 2 diabetes (T2D).
Material and methods
A total of 59 patients with prediabetes and 102 patients with T2D were compared with 117 diabetes-free controls. Glycated hemoglobin (HbA<sub>1c</sub>), inflammation, OS and lipid parameters were measured. Associations of clinical data with HbA<sub>1c</sub> level were tested with univariate and multivariate logistic ordinal regression analysis. HbA<sub>1c</sub> as a dependent variable is given at the ordinal level (i.e. < 5.7%; 5.7–6.4%, > 6.4%, respectively).
Results
Endocan was significantly higher in the T2D group than in the controls. As endocan concentration rose by 1 unit, the probability for higher HbA<sub>1c</sub> concentration increased by more than 3 times (OR = 3.69, 95% CI: 1.84–7.01, p < 0.001). Also, a rise in the dyslipidemia score, oxy score, inflammation score and DOI score by 1 unit increased the probability of higher HbA<sub>1c</sub> concentration by 19%, 13%, 51% and 11%, respectively. In the models, after adjustment for confounding variables, endocan and DOI score remained independent predictors of HbA<sub>1c</sub> level.
Conclusions
Endocan and DOI score are independently correlated with HbA<sub>1c</sub> in patients with prediabetes and overt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725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673_ddd2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ndocan and a novel score for dyslipidemia, oxidative stress and inflammation (DOI score) are independently correlated with glycated hemoglobin (HbA1c) in patients with prediabetes and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590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42-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2026-07-13T15:24:44Z</dcterms:created>
  <dcterms:modified xsi:type="dcterms:W3CDTF">2026-07-13T15:24:44Z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