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one of the most common malignant tumors in women, which seriously affects women’s health, especially in developing countries. This study aims to investigate novel molecular markers for poor prognosis of cervical cancer to achieve correct guidance of clinical treatment, accurate assessment of prognosis, and provide a new basis for the choice of reasonable treatment options for cervical cancer patients.
Material and methods
QRT-PCR was employed to investigate the expression of lncRNA TP73-AS1 in cervical cancer tissues and cell lines. COX multivariate analysis showed the relationship between TP73-AS1 expression and clinicopathological features of patients with cervical cancer. Colony formation and MTT assay detected the effect of TP73-AS1 on proliferation of cervical cancer cells. The effect of TP73-AS1 on migration and invasion of cervical cancer cells was determined by the wound-healing assay and transwell assay. Western blot was performed to assess the expression of EMT markers.
Results
This study showed that lncRNA TP73-AS1 was up-regulated in cervical cancer tissues and cell lines (p < 0.001), and high expression of TP73-AS1 could be considered as an independent prognostic factor (p < 0.05). Moreover, lncRNA TP73-AS1 promotes cervical cancer cell migration and invasion, and knockdown of TP73-AS1 inhibits the growth of cervical cancer cells (p < 0.001).
Conclusions
Our results indicated that lncRNA TP73-AS1 was up-regulated in cervical cancer tissues and cell lines, predicting poor prognosis of cervical cancer and regulating cell proliferation and mig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29_e0f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TP73-AS1 predicts poor prognosis and regulates cell proliferation and migration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2026-07-24T09:22:21Z</dcterms:created>
  <dcterms:modified xsi:type="dcterms:W3CDTF">2026-07-24T09:22:21Z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