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aim of this prospective trial was to evaluate the ovarian reserve with anti-Müllerian hormone (AMH), which is the best predictor of ovarian reserve, and perform histological analysis after exposure to cisplatin with a GnRH agonist or antagonist.
Material and methods
Twenty-four Wistar albino rats were randomly divided into three groups, each consisting of eight rats. In the GnRH agonist group (group 1), rats received a single dose of 50 mg/m2 cisplatin with 1 mg/kg triptorelin. In the GnRH antagonist group (group 2), rats received a single dose of 50 mg/m2 cisplatin with 1 mg/kg cetrorelix. In the control group (group 3), rats received 50 mg/m2 cisplatin. Ovarian reserve was assessed by AMH and histology.
Results
Primary follicle counts were higher in group 2 (4.50 ±1.47 vs. 3.50 ±1.70 vs. 3.00 ±3.54) and secondary follicle counts were higher in group 1 (2.96 ±1.11 vs. 1.74 ±1.03 vs. 1.37 ±3.11). Numbers of tertiary follicles were higher both in groups 1 and 2 than the control group (1.36 ±0.83 vs. 0.84 ±0.99 vs. 0.50 ±0.75). The total follicle count of the study groups were significantly higher compared with the control group (14.32 ±5.96 vs. 12.48 ±4.12 vs. 10.63 ±6.80). AMH was significantly higher in groups 1 and 2 compared with the control group (18.56 ±25.33 vs. 16.48 ±24.66 vs. 9.37 ±26.54).
Conclusions
This is the first prospective randomized controlled study showing the protective effects of GnRH agonist and antagonist on ovarian reserve after cisplatin exposure in an animal model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603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1449_097f9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aluation of protective effects of GnRH agonist or antagonist on ovarian reserve with anti-Müllerian hormone and histological analysis in a rat model using cisplati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19425" y="952500"/>
            <a:ext cx="3105150" cy="2324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754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448-45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4">
  <a:themeElements>
    <a:clrScheme name="Theme3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2026-07-12T08:15:11Z</dcterms:created>
  <dcterms:modified xsi:type="dcterms:W3CDTF">2026-07-12T08:15:11Z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