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cutaneous coronary interventions (PCI) in bifurcations are still challenging and are associated with higher risks of periprocedural complications as well as restenosis and stent thrombosis. The aim of this paper was to summarize 12 months of clinical results of the prospective, first-in-man registry assessing the BiOSS LIM C stent (Balton, Poland).
Material and methods
In the prospective two-center registry we enrolled patients with non-ST-segment elevation acute coronary syndrome (NSTE-ACS) and stable coronary artery disease. Provisional T-stenting was the default treatment strategy. The primary endpoint was defined as the rate of cardiac death, myocardial infarction (MI) and clinically driven target lesion revascularization (TLR) in 12-month follow-up.
Results
The study population consisted of 95 patients (mean age: 66.8 ±9.8 years, 17.9% were females). A BiOSS LIM C stent was implanted in the left main (LM) in 53 (55.8%) cases. There were 25.2% of patients with NSTE-ACS, 33.7% with diabetes, 90.5% with hypertension, and 53.7% had previous MI. The device success rate was 100%. An additional regular drug-eluting stent was deployed in the side branch in 18.9% of cases. Proximal optimization technique and final kissing balloon (FKB) technique were used in 53.7% and 30.5% of cases, respectively. MI type 4a was registered in 4 (4.2%) cases. At 12 months the MACE rate was 9.5%, cardiac death 1.1%, MI 2.1% and clinically driven TLR 6.3%. All incidents, apart from one TLR, appeared in the LM subgroup.
Conclusions
Our registry might suggest that PCI using the BiOSS LIM C in coronary bifurcations is feasible and might be an option for percutaneous revascular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5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80_961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elve-month clinical results from the new cobalt-chromium sirolimus-eluting dedicated bifurcation stent BiOSS LIM C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24-3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2026-08-29T11:17:17Z</dcterms:created>
  <dcterms:modified xsi:type="dcterms:W3CDTF">2026-08-29T11:17:17Z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