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biobanks are essential for the development of public health screening and improvement of personalized medicine. Since 2012, Biobank of Łukasiewicz Research Network – PORT Polish Center for Technology Development (PORT Biobank) has collected more than 120 000 biological samples from nearly 5000 inhabitants of Lower Silesia, together with a variety of demographic, anthropometric, life style and health information.
Material and methods
The analyzed group consisted of 2274 participants (1398 women, 876 men). Both women and men were further subdivided into five age decades (20+, 30+, 40+, 50+, 60+). For this study, the level of lipids (total cholesterol, high-density lipoprotein [HDL], low-density lipoprotein [LDL], triglycerides) was estimated and correlated with the level of high-sensitivity C-reactive protein (hs-CRP) and biometric parameters.
Results
We have demonstrated for the first time that biochemical changes 
that may lead to cardiovascular diseases (CVD) occurred already in the group of people aged 30+. Our observation is based on measurements of lipids, glucose, inflammatory (hs-CRP) and biometric markers such as body mass index (BMI) and waist-to-hip ratio (WHR).
Conclusions
Positive correlations with age for these variables suggest the ongoing progress of metabolic changes, which in the end may lead to a fatal outcome such as myocardial infarction or stroke. It suggests that CVD screening programs should be dedicated to a wider group, especially younger citizens, in order to prevent fatal outcomes related to 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85_b7c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and metabolic profile of Polish citizens from Lower Silesia. First signs of metabolic cri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95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9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17-6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2026-06-05T23:58:30Z</dcterms:created>
  <dcterms:modified xsi:type="dcterms:W3CDTF">2026-06-05T23:58:30Z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