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androgen on bone metabolism in hyperuricemic rats.
Material and methods
Forty male Wistar rats were randomly divided into four groups: sham operation group, simple hyperuricemic group, hyperuricemic castration group, and simple castration group. A rat model of chronic hyperuricemia was established using potassium oxonate and ethambutol. Blood was sampled from the vena angularis at week 0, 4, 6, 8 and 12 after surgery to detect for uric acid, calcium, phosphorus and alkaline phosphatase, and investigate the effect of androgen on bone metabolism in hyperuricemic rats.
Results
From the 4th week, compared with the sham operation group, the differences in uric acid levels between the simple hyperuricemic group and hyperuricemia castration group were statistically significant (p < 0.05), suggesting the successful establishment of the model of hyperuricemia. At the 6th week, uric acid levels decreased in the two hyperuricemic groups, and the difference from the sham operation group decreased (p = 0.05), showing that the modeling method had deteriorated. At the 8th week, the differences in uric acid levels between the two castration groups and sham operation group were statistically significant (p < 0.05). At the 12th week, the differences in serum levels of phosphorus between the simple hyperuricemic group and hyperuricemic castration group were statistically significant (p < 0.05).
Conclusions
Androgen can induce bone metabolism changes in rats with hyperuri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691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03_2bf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androgen on bone metabolism in hyperuricem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51-13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2026-10-15T08:27:49Z</dcterms:created>
  <dcterms:modified xsi:type="dcterms:W3CDTF">2026-10-15T08:27:49Z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