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that sarcopenia is associated with poor outcomes in patients with gastrointestinal cancer undergoing surgery. We aimed to investigate the relationship between postoperative complications of sarcopenic patients who had been operated on for colon cancer and the effects on short-term mortality.
Material and methods
In this study, patients who had undergone colon cancer surgery between January 2013 and December 2018 were collected retrospectively. Sarcopenia was diagnosed by the skeletal muscle index (SMI) derived from a preoperative computed tomography scan. Multiple logistic regression analysis was performed to determine whether sarcopenia is associated with postoperative major complications (POMC).
Results
The study included 160 patients with a mean age of 62.4 ±12.6 years. Clavien-Dindo grade 1–2 (minor) complications were not significantly different between the groups (p = 0.896). However, grade ≥ 3 (major) complications were detected in 13 (17.8%) patients in the sarcopenic group (SG) and in 5 patients in the non-sarcopenic group (NSG) (5.7%) (p = 0.016). Length of intensive care unit (ICU) stay was longer in SG (p = 0.002) and there was no difference between 1-month and 6-month mortality rates (p = 0.273 and p = 0.402, respectively). According to univariate analyses, sarcopenia and age over 65 years were related to POMC. In multivariate analyses, sarcopenia (odds ratio = 3.039; 95% confidence interval 1.008–9.174; p = 0.048) and advanced age (odds ratio = 3.246; 95% confidence interval 1.078–9.803; p = 0.036) were found to be independent risk factors for POMC.
Conclusions
This study showed that while sarcopenia is a risk factor for POMC, sarcopenia also prolongs the duration of ICU stay. Also sarcopenia has no effect on short-term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901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14_0f7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rcopenia is associated with increased severe postoperative complications after colon cancer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61-3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2026-07-25T10:04:33Z</dcterms:created>
  <dcterms:modified xsi:type="dcterms:W3CDTF">2026-07-25T10:04:33Z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