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perlipidemia refers to a group of lipid metabolism disorders characterized by increased levels of total cholesterol, triglyceride, and/or low- density lipoprotein cholesterol and/or decreased levels of high-density lipoprotein cholesterol. This study aims to investigate the effects of Lactobacillus on lipid metabolism and hepatic steatosis in male mice fed with a high-fat diet by measuring blood lipid, hepatic function and hepatocyte morphology.
Material and methods
Eighty male Institute of Cancer Research (ICR) mice were fed with a high-fat diet for 6 weeks to establish hyperlipidemic models. Then, mice were treated with a high or low concentration of Lactobacillus of human source, mouse source, or plant source, respectively.
Results
After 3 weeks of therapy, except for the human Lactobacillus treatment group, the blood cholesterol, triglyceride and low-density lipoprotein cholesterol in mice treated with <i>Lactobacillus</i> of mouse and plant source were lower than those in the hyperlipidemic model group. After 4 weeks of treatment, the levels of blood biochemical indexes in mice in all treatment groups were significantly different, when compared to those in the hyperlipidemic model group.
Conclusions
<i>Lactobacillus</i> may regulate blood lipid in mice fed with a high-fat diet. <i>Lactobacillus</i> can improve the high cholesterol, high blood lipid, and injury of hepatic function, and prevent further development of atherosclerosis caused by a high-fat diet to some extent. Correct dietary structure is the basis for the treatment of dietary hyperlipidemia and its complications.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3746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315_f49a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<i>Lactobacillus</i> on hyperlipidemia in high-fat diet-induced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9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792-7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2026-09-14T04:00:14Z</dcterms:created>
  <dcterms:modified xsi:type="dcterms:W3CDTF">2026-09-14T04:00:14Z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