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giopoietin-2 (Ang-2) is a novel marker of coronary artery disease (CAD) and diabetes (DM). The aim was to evaluate Ang-2 as a potential new biomarker of non-ST elevation myocardial infarction (NSTEMI) in patients with or without type 2 DM (T2DM).
Material and methods
This was a multi-center, prospective study that included 138 (males: 91/66%) consecutive patients hospitalized due to NSTEMI, T2DM, or different cardiac disorders. The subjects were divided into four study groups: group A: 28 patients with NSTEMI and T2DM; group B: 47 patients with NSTEMI without T2DM; group C: 31 patients with T2DM, without a history of CAD; group D: 32 patients as a control group. Patients with NSTEMI underwent urgent coronarography. Clinical characteristics including biomarkers (hs-CRP, hsTnT, NT-proBNP, VEGF, HbA<sub>1c</sub>), SYNTAX SCORE, type of intervention (PCI vs. CABG), and number of implanted stents were taken into account in the analysis.
Results
Serum Ang-2 concentrations were significantly higher in patients with NSTEMI (group A: 1769 pg/ml; group B: 1757 pg/ml) and patients with T2DM (group C: 1993 pg/ml) as compared to the patients without CAD and without T2DM (group D: 866.8 pg/ml; p < 0.05). The prognostic accuracy of Ang-2 in NSTEMI diagnosis was determined with the area under the ROC curve (area under curve (AUC) = 0.63).
Conclusions
Angiopoietin-2 serum concentration is elevated in the presence of NSTEMI in patients with and without T2DM and does not correspond to the degree of myocardial injury and hemodynamic status. Ang-2 remains elevated also in patients with T2DM without a history of CA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26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27_791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giopoietin-2 as a biomarker of non-ST-segment elevation myocardial infarction in patients with or without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624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2026-08-01T09:26:31Z</dcterms:created>
  <dcterms:modified xsi:type="dcterms:W3CDTF">2026-08-01T09:26:31Z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