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evaluate the effects of dexmedetomidine (DEX) on lung injury, the oxygenation index and perioperative pulmonary complications in elderly patients who underwent thoracotomy with one-lung ventilation (OLV).
Material and methods
A total of 120 elderly patients with lung cancer were included in the present study. According to the random number table method, these patients were randomly divided into two groups: group D and group C. Patients in group D were intravenously pumped with 0.5 µg/kg/h of DEX before anesthesia. The infusion was completed within 15 min, and anes­thesia was induced by venous injection. Patients in group C were pumped with equal volumes of normal saline.
Results
At T<sub>2</sub> and T<sub>3</sub>, compared with group C, group D had a significant decrease in cardiac index, mean arterial pressure and central venous pressure (p < 0.05). At T<sub>2</sub>, T<sub>3</sub> and T<sub>4</sub>, compared with group C, group D had a significant increase in pH and PaO<sub>2</sub> (p < 0.05). At T<sub>2</sub>, T<sub>3</sub> and T<sub>4</sub>, compared with group C, group D had a significant decrease in Qs/Qt (p < 0.05). At T6, compared with group C, group D had a significant decrease in the supernatant of bronchoalveolar lavage fluid of tumor necrosis factor-α and interleukin 6 (p < 0.05). At T5, compared with group C, group D had a significant decrease in Visual Analogue Scale score (p < 0.05), and a significant increase in Ramsay Sedation Scale score (p < 0.05), and the number of respiratory and cardiovascular events also decreased (p < 0.05).
Conclusions
In elderly patients, dexmedetomidine can reduce Qs/Qt and increase PaO<sub>2</sub> during OLV in surgery. It can reduce lung injury. Moreover, DEX reduced respiratory and cardiovascular complications in the perioperative period.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53031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2725_fa79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pplication of dexmedetomidine for lung injury in elderly patients undergoing one-lung ventil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3200" y="952500"/>
            <a:ext cx="3657600" cy="22288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494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262-126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3">
  <a:themeElements>
    <a:clrScheme name="Theme1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2026-07-20T02:20:43Z</dcterms:created>
  <dcterms:modified xsi:type="dcterms:W3CDTF">2026-07-20T02:20:43Z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