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imary goal of psoriasis treatment is to reduce the inflammatory response and associated complications. In severe cases of psoriasis that are resistant to local treatment (e.g., keratolytic preparations) and at least two types of general treatment methods (e.g., retinoids and cyclosporine A), biological therapy is used. This study aimed to assess the systemic effects of adalimumab at a given stage of treatment in patients with psoriatic arthritis and evaluate how the drug can improve the clinical condition of the patients.
Material and methods
The study group consisted of patients with diagnosed psoriatic arthritis, while the control group consisted of individuals from whom peripheral blood mononuclear cells were obtained. The effects of the administration of adalimumab were assessed by analyzing the gene expression using oligonucleotide microarrays.
Results
The apoptosis process was found to be one of the overrepresented categories (the PANTHER classification system 13.1 program, overrepresentation test, p < 0.05). The dermatological indexes decreased, indicating an improvement in the clinical conditions of the patients 3 months after the first dose of adalimumab.
Conclusions
We found that adalimumab affects apoptosis, which is crucial in the development and course of psoriasis. The differential gene expression in peripheral blood mononuclear cells of patients with psoriatic arthritis indicated the potential systemic effects of adalimumab therapy. The analyses of dermatological (the Psoriasis Area and Severity Index, body surface area and Dermatology Life Quality Index) and inflammatory (Biernacki’s reaction) parameters revealed the effectiveness of the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858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27_5368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fluence of adalimumab treatment on the systemic gene expression in patients with psoriatic arthritis – preliminary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24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302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80-10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2026-07-23T01:19:40Z</dcterms:created>
  <dcterms:modified xsi:type="dcterms:W3CDTF">2026-07-23T01:19:40Z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