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function of the C6orf120 gene, which encodes an N-glycosylated protein, remains unknown. The study was performed to characterize the utility of the C6orf120 gene in carbon tetrachloride-induced acute liver injury and to elucidate the potential underlying mechanisms by establishing a C6orf120 gene-knockout (C6orf120<sup>–/–</sup>) rat model.
Material and methods
C6orf120<sup>-/-</sup> and wild-type (WT) rats were intraperitoneally administered with CCl<sub>4</sub> (1 : 1 v/v in olive oil, 2 µl/g). Rats were sacrificed 24 h after CCl<sub>4</sub> administration. Liver tissues were collected for H&E, IHC, qRT-PCR, and Western blot analysis.
Results
C6orf120 gene deficiency may be vulnerable to CCl<sub>4</sub>-induced acute liver injury in rats as indicated by the high levels of alanine aminotransferase (WT: 388.7 ±55.96 vs. C6orf120<sup>–/–</sup>: 915.9 ±118.8, p < 0.001) and greater degree of pathological damage. Quantitative reverse transcription polymerase chain reaction showed that the mRNA levels of inflammation-associated cytokines, such as interleukin (IL)-1β, IL-6, and tumor necrosis factor (TNF)-, in liver tissues were increased in C6orf120<sup>–/–</sup> rats compared with those in WT rats. Moreover, western blot showed that the protein expression of cytokines nucleotide-binding oligomerization domain leucine rich repeat and pyrin domain containing 3 (NLRP3), caspase-1, IL-1β, nuclear factor-κB, c-Jun N-terminal kinases, and Bax were increased in C6orf120<sup>–/–</sup> rats compared with those in WT rats.
Conclusions
C6orf120<sup>–/–</sup> rats were susceptible to CCl<sub>4</sub>-induced liver injury, which may be related to NLRP3 inflammasome and JNK signaling pathway activation.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39479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3029_eeb8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6orf120 gene deficiency may be vulnerable to carbon tetrachloride induced acute hepatic injury in ra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581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2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26-16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6">
  <a:themeElements>
    <a:clrScheme name="Theme2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2026-09-02T19:48:44Z</dcterms:created>
  <dcterms:modified xsi:type="dcterms:W3CDTF">2026-09-02T19:48:44Z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