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athology of Alzheimer’s disease (AD) includes β-amy_x0002_loid (Aβ) (plaques) and neurofibrillary tangles (NFTs). This study aimed to explore the efficacy of Huatuo Zaizao pill (HTZP) in an AD mouse model in_x0002_duced by injecting Aβ<sub>1-42</sub>, and the neuroprotective mechanism of HTZP in
Material and methods
C57BL/6 (B6) mice were randomly divided into 4 groups (n = 10, per group): control group, AD model group, and 2 differ_x0002_ent doses of HTZP treated groups. The Morris water maze test was carried out on AD mice to assess the learning ability after treatment with HTZP for 
15 day. The levels of inflammatory factors and the nuclear factor-κB (NF-κB) pathway were examined by western blot and real-time polymerase chain reac_x0002_tion (PCR). The content of microglia was investigated by immunofluorescence.
Results
This study revealed that a cognitive disorder could be mitigated when the 
AD mice were treated with HTZP, which might be associated with the decreased 
level of pro-inflammatory factors, and the inhibitory activities of microglia. Additionally, phosphorylation of IκB and NF-κB p65 could be reduced by prohibiting 
the neuroinflammation of NF-κB activation in the hippocampus of AD mice.
Conclusions
These results showed that HTZP could mitigate a cognitive disorder, diminish the activation of microglia, and inhibit the content of inflammatory factors through the NF-κB pathway in Aβ<sub>1-42</sub>-induced AD mice. HTZP may be an appropriate agent for AD treatment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39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1_f92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inhibition of the Aβ<sub>1-42</sub>-induced inflammatory response by the Huatuo Zaizao pill through the 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36-1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2026-09-09T03:12:31Z</dcterms:created>
  <dcterms:modified xsi:type="dcterms:W3CDTF">2026-09-09T03:12:31Z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