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may reduce the severity of psoriasis, but the available evidence is unclear. We conducted a meta-analysis of randomized controlled studies (RCTs) that investigated the effect of statins on psoriasis severity assessed with the Psoriasis Area and Severity Index (PASI).
Material and methods
Two investigators searched independently the following databases: Medline, EMBASE, Cochrane Central Register of Controlled Trials and ClinicalTrials.gov from inception to February 2019. Additionally, reference lists from all available articles were searched manually. We included only RCTs carried out among adult (≥ 16 years) patients with psoriasis who received oral statins for ≥ 8 weeks and had psoriasis severity assessed with the PASI at baseline and at the end of follow-up. We used random effects meta-analysis to calculate the mean difference (D) in PASI change between patients who received either a statin or a comparator.
Results
Of 279 records identified, there were 5 eligible RCTs, with a total of 223 patients, including 128 patients who received a statin (atorvastatin or simvastatin). The improvement in psoriasis severity (PASI) was significantly greater in patients who received statins than in those who received comparators (D = 2.76, 95% CI: 0.49–5.04, p = 0.017). In subgroup analyses, the improvement in PASI values was significant for simvastatin (D = 3.70, 95% CI: 2.52–4.89, p < 0.001) but not for atorvastatin (D = 2.30, 95% CI: –1.28–5.88, p = 0.210).
Conclusions
Oral statins may improve psoriasis, particularly in patients with severe disease. This observation should be verified in long-term, well-designed studies that will enable analyses adjusted for clinical variab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48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77_a229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psoriasis severity: a meta-analysis of randomized clinical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2026-07-23T03:49:00Z</dcterms:created>
  <dcterms:modified xsi:type="dcterms:W3CDTF">2026-07-23T03:49:00Z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