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ssociation between mean platelet volume (MPV) to platelet count (PC) ratio and prognosis has been demonstrated in some diseases but not in community-acquired pneumonia (CAP). In this study, we evaluated the ability of MPV to PC ratio (MPR) to predict short-term mortality in CAP patients.
Material and methods
We retrospectively analysed data archived over 10 years and stratified MPR values into quartiles. Relations between MPR (femtoliters/number of thousand platelets per microlitre) quartiles and 60-day mortality were examined. Logistic regression was performed to adjust for confounders, and the Kaplan-Meier method was used for survival analysis.
Results
After adjusting for confounding factors, the odds ratios of 60-day mortality for CAP were 2.66 (95% CI: 2.04–3.46) for the fourth MPR quartile (range  5.19; p < 0.001) versus the first MPR quartile (range  2.45). Kaplan-Meier curves indicated that a higher MPR was associated with a higher risk of mortality among CAP patients, and this was confirmed by the log-rank test (p < 0.001).
Conclusions
Mean platelet volume to PC ratio was found to be positively correlated with short-term mortality. Our data indicate that MPR might be a significant predictive marker of the mortality in CAP. Further prospective studies are required to establish the exact role of MPR in CAP and other diseas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414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3440_2e47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sefulness of mean platelet volume to platelet count ratio for predicting the risk of mortality in community-acquired pneumon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266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4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327-13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2026-06-08T13:25:42Z</dcterms:created>
  <dcterms:modified xsi:type="dcterms:W3CDTF">2026-06-08T13:25:42Z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