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aparoscopic radical prostatectomy (LRP) has become a common option for the treatment of prostate cancer. The aim of our study was to examine whether LRP performed within 12 weeks of transurethral resection of the prostate (TURP) is associated with surgical difficulty or outcomes.
Material and methods
A single-institutional retrospective analysis was performed on patients who underwent LRP for incidental prostate cancer after TURP between July 2009 and December 2017. The interval between TURP and LRP was determined and patients with intervals of ≤ 12 weeks were compared to those with intervals of > 12 weeks. Patient characteristics, perioperative, pathological, and postoperative functional outcomes were analyzed to determine statistically significant differences between the 2 groups. Multivariable analyses were performed to determine whether the interval between TURP and LRP was a significant independent predictor of these outcomes.
Results
A total of 56 incidental prostate cancer patients detected by TURP were included in this study. No significant differences were detected in estimated blood loss, operative duration, postoperative length of stay, and rate of positive margin, Gleason score upgrading, major complications, incontinence and prostate-specific antigen (PSA) recurrence in patients with a TURP to LRP interval above and below 12 weeks. The TURP to LRP interval was not an independent predictor of outcomes during or after LRP.
Conclusions
Our results showed that performing LRP within 12 weeks after TURP does not adversely influence surgical difficulty or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542_44a1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val from transurethral resection of prostate to laparoscopic radical prostatectomy does not affect outcomes for incidental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33-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2026-06-22T00:00:44Z</dcterms:created>
  <dcterms:modified xsi:type="dcterms:W3CDTF">2026-06-22T00:00:44Z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