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r years, there has been an increase in the number of cases of
chronic kidney disease (CKD) in human immunodeficiency virus (HIV)-infected
patients. Renal dysfunction can be caused by direct effects of HIV on the
kidneys but also of applied combined antiretroviral therapy (cART). Therefore
there is a need of renal function diagnosis to monitor the development of
kidney disturbances. In this study the urinary levels of selected low molecular weight proteins (LMWP) in HIV-infected patients were measured and related to current CD4+ T lymphocyte (LT CD4+) count, the glomerular filtration
rate (eGFR) value and the applied cART.
Material and methods
The levels of 5 LMWP – kidney injury molecule-1
(KIM-1), neutrophil gelatinase associated lipocalin (NGAL), glutathione
S-transferase α (GST-α) and π (GST-π) isoenzymes and neopterin (NPT) – in
urine were measured in HIV-infected patients and healthy controls by enzyme-linked immunosorbent assay.
Results
Taking into account the current LT CD4+ count, KIM-1, NGAL and
GST-α showed statistically significant differences between groups with the
CD4+ count < 500 and ≥ 500 cells (< 0.001). Depending on the eGFR, apart
from KIM-1 and NGAL, NPT showed statistically significant differences in the
investigated groups with normal and lower eGFR values (< 0.001). In terms
of applied cART, the best parameters in the assessment of kidney damage
were NGAL, GST-π and NPT (< 0.001).
Conclusions
This research shows that the analyzed LMWP parameters are
useful in the assessment of kidney damage in HIV patients during cART, especially NPT, NGAL and GST-π. However, future studies should be conducted
on larger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35_c509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lected biochemical parameters in the urine of HIV-infected patients in monitoring of kidney fun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3305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46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89-13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2026-05-20T19:07:11Z</dcterms:created>
  <dcterms:modified xsi:type="dcterms:W3CDTF">2026-05-20T19:07:11Z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