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ments in wound healing commonly occur among patients with diabetes. Herbal medicines have a long history of usage in wound care management. Super green (SG) is a newly discovered natural product obtained from Musa paradisiaca. This study aimed to investigate the efficacy of the topical application of SG in healing surgical wounds in diabetic rats.
Material and methods
Wistar rats received a one-time intraperitoneal injection of streptozotocin to induce type 1 diabetes. Full-thickness excisional skin wounds were created on the backs of the rats. The relevant groups were topically treated with the indicated concentrations of SG or vehicle dressing throughout the study duration. Histological analysis was performed and the mRNA levels of proinflammatory cytokines were measured to evaluate the improvement of wound closure.
Results
The wound area ratio of the SG (1/6000 dilution)-treated group was greatly reduced compared to that of the vehicle-treated group. The histological analysis showed fewer inflammatory cells, accelerated re-epithelialization, and increased collagen deposition in SG 1/6000-treated wounds. The gene expression levels of tumor necrosis factor-α, interleukin-1β, and interleukin-6 were decreased and the levels of type I and type III collagen were increased after SG treatment.
Conclusions
These results show that the most therapeutically efficacious concentration of SG (1/6000 dilution) can enhance wound repair in diabetic rats. SG has the potential to be a new treatment strategy for diabetic w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57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08_653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und healing is promoted by Musa paradisiaca (banana) extract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32-6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2026-10-06T06:50:38Z</dcterms:created>
  <dcterms:modified xsi:type="dcterms:W3CDTF">2026-10-06T06:50:38Z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