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notesSlides/notesSlide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0" y="0"/>
            <a:ext cx="0" cy="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"/>
          <p:cNvSpPr>
            <a:spLocks noGrp="1"/>
          </p:cNvSpPr>
          <p:nvPr>
            <p:ph type="body" idx="1"/>
          </p:nvPr>
        </p:nvSpPr>
        <p:spPr>
          <a:xfrm>
            <a:off x="0" y="0"/>
            <a:ext cx="5486400" cy="3600450"/>
          </a:xfrm>
          <a:prstGeom prst="rect">
            <a:avLst/>
          </a:prstGeom>
        </p:spPr>
        <p:txBody>
          <a:bodyPr/>
          <a:lstStyle/>
          <a:p>
            <a:pPr algn="l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0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Introduction
Chondrocyte apoptosis as a prominent characteristic is usually accompanied by cartilage degeneration in osteoarthritis (OA). Herein, we aimed to determine the roles of miR-149-5p in tumor necrosis factor-α (TNF-α)-induced chondrocyte apoptosis.
Material and methods
Human chondrocytes were cultured with TNF-α to establish an apoptosis cell model in vitro. After transfection with miR-149-5p mimics or co-expression with TRADD in chondrocytes, cell viability, apoptosis, inflammatory cytokines, mRNA and protein expression were measured using CCK8, Annexin V-FITC double staining, ELISA assays, RT-qPCR and western blotting, respectively.
Results
TNF-α-induced chondrocyte apoptosis occurred in association with the inhibition of cell proliferation, the elevation of inflammatory cytokine levels and the activation of TRADD and caspase-3/8 signaling. The post-transcriptional regulatory mechanism suggested that TRADD was a direct target of miR-149-5p, and overexpression of miR-149-5p resulted in the down-regulation of TRADD protein expression in chondrocytes. In addition, miR-149-5p mimics had the ability to attenuate TNF-α-induced inflammation and apoptosis, while transfection with TRADD vector neutralized the protective effects of miR-149-5p on TNF-α-induced chondrocyte dysfunction.
Conclusions
miR-149-5p inversely regulated TNF-α-mediated chondrocyte damage by inhibiting TRADD-modulated caspases signaling. The miR-149-5p/TRADD signaling pathway might be a promising therapeutic target for the treatment of OA.
]]></a:t>
            </a:r>
          </a:p>
        </p:txBody>
      </p:sp>
    </p:spTree>
  </p:cSld>
</p:notes>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80746249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114888_591a1_o1.jpg"/>
  <Relationship Id="rId3" Type="http://schemas.openxmlformats.org/officeDocument/2006/relationships/image" Target="../media/ams-logo-new-js2.png"/>
  <Relationship Id="rId4" Type="http://schemas.openxmlformats.org/officeDocument/2006/relationships/notesSlide" Target="../notesSlides/notesSlide1.xml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miR-149-5p mitigates tumor necrosis factor-α-induced chondrocyte apoptosis by inhibiting TRADD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895600" y="952500"/>
            <a:ext cx="3352800" cy="2533650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.2020.92324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4;20(2):602-611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56">
  <a:themeElements>
    <a:clrScheme name="Theme56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56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56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2026-10-11T14:46:16Z</dcterms:created>
  <dcterms:modified xsi:type="dcterms:W3CDTF">2026-10-11T14:46:16Z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