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Chondrocyte apoptosis as a prominent characteristic is usually accompanied by cartilage degeneration in osteoarthritis (OA). Herein, we aimed to determine the roles of miR-149-5p in tumor necrosis factor-α (TNF-α)-induced chondrocyte apoptosis.
Material and methods
Human chondrocytes were cultured with TNF-α to establish an apoptosis cell model in vitro. After transfection with miR-149-5p mimics or co-expression with TRADD in chondrocytes, cell viability, apoptosis, inflammatory cytokines, mRNA and protein expression were measured using CCK8, Annexin V-FITC double staining, ELISA assays, RT-qPCR and western blotting, respectively.
Results
TNF-α-induced chondrocyte apoptosis occurred in association with the inhibition of cell proliferation, the elevation of inflammatory cytokine levels and the activation of TRADD and caspase-3/8 signaling. The post-transcriptional regulatory mechanism suggested that TRADD was a direct target of miR-149-5p, and overexpression of miR-149-5p resulted in the down-regulation of TRADD protein expression in chondrocytes. In addition, miR-149-5p mimics had the ability to attenuate TNF-α-induced inflammation and apoptosis, while transfection with TRADD vector neutralized the protective effects of miR-149-5p on TNF-α-induced chondrocyte dysfunction.
Conclusions
miR-149-5p inversely regulated TNF-α-mediated chondrocyte damage by inhibiting TRADD-modulated caspases signaling. The miR-149-5p/TRADD signaling pathway might be a promising therapeutic target for the treatment of OA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13930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4888_591a1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R-149-5p mitigates tumor necrosis factor-α-induced chondrocyte apoptosis by inhibiting TRADD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5600" y="952500"/>
            <a:ext cx="3352800" cy="25336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232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2):602-61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6">
  <a:themeElements>
    <a:clrScheme name="Theme3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2026-07-03T23:57:09Z</dcterms:created>
  <dcterms:modified xsi:type="dcterms:W3CDTF">2026-07-03T23:57:09Z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