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ondrocyte apoptosis as a prominent characteristic is usually accompanied by cartilage degeneration in osteoarthritis (OA). Herein, we aimed to determine the roles of miR-149-5p in tumor necrosis factor-α (TNF-α)-induced chondrocyte apoptosis.
Material and methods
Human chondrocytes were cultured with TNF-α to establish an apoptosis cell model in vitro. After transfection with miR-149-5p mimics or co-expression with TRADD in chondrocytes, cell viability, apoptosis, inflammatory cytokines, mRNA and protein expression were measured using CCK8, Annexin V-FITC double staining, ELISA assays, RT-qPCR and western blotting, respectively.
Results
TNF-α-induced chondrocyte apoptosis occurred in association with the inhibition of cell proliferation, the elevation of inflammatory cytokine levels and the activation of TRADD and caspase-3/8 signaling. The post-transcriptional regulatory mechanism suggested that TRADD was a direct target of miR-149-5p, and overexpression of miR-149-5p resulted in the down-regulation of TRADD protein expression in chondrocytes. In addition, miR-149-5p mimics had the ability to attenuate TNF-α-induced inflammation and apoptosis, while transfection with TRADD vector neutralized the protective effects of miR-149-5p on TNF-α-induced chondrocyte dysfunction.
Conclusions
miR-149-5p inversely regulated TNF-α-mediated chondrocyte damage by inhibiting TRADD-modulated caspases signaling. The miR-149-5p/TRADD signaling pathway might be a promising therapeutic target for the treatment of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578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888_591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9-5p mitigates tumor necrosis factor-α-induced chondrocyte apoptosis by inhibiting TRAD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52800" cy="2533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3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02-6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2026-09-02T09:32:46Z</dcterms:created>
  <dcterms:modified xsi:type="dcterms:W3CDTF">2026-09-02T09:32:46Z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