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lucidate the candidate biomarkers involved in the patho_x0002_genesis process of heart failure (HF) via analysis of differentially expressed 
genes (DEGs) of the dataset from the Gene Expression Omnibus (GEO).
Material and methods
The GSE76701 gene expression profiles regarding 
the HF and control subjects were respectively analysed. Briefly, DEGs were 
firstly identified and subjected to Cytoscape plug-in ClueGO + CluePedia and 
Kyoto Encyclopedia of Genes and Genomes (KEGG) enrichment analyses. 
A protein-protein interaction (PPI) network was then built to analyse the in_x0002_teraction between DEGs, followed by the construction of an interaction net_x0002_work by combining with hub genes with the targeted miRNA genes of DEGs 
to identify the key molecules of HF. In addition, potential drugs targeting key 
DEGs were sought using the drug-gene interaction database (DGIdb), and 
a drug-mRNA-miRNA interaction network was also constructed.
Results
A total of 489 DEGs were verified between HF and control, which 
mainly enriched in type I  interferon and leukocyte migration according to 
molecular function. Significantly increased levels of GAPDH, GALM1, MMP9, 
CCL5, and GNAL2 were found in the HF setting and were identified as 
the hub genes based on the PPI network. Furthermore, according to the 
drug-mRNA-miRNA network, FCGR2B, CCND1, and NF-κb, as well as corre_x0002_sponding miRNA-605-5p, miRNA-147a, and miRNA-671-5p were identified 
as the drug targets of HF.
Conclusions
The hub genes GAPDH, GALM1, MMP9, CCL5, and GNAL2 were 
significantly increased in HF. miRNA-605-5p, miRNA-147a, and miRNA-671-5p 
were predicted as the drug target-interacted gene-miRNA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534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6_afb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genes related to heart failure by analysis of expression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17-5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2026-05-26T23:12:16Z</dcterms:created>
  <dcterms:modified xsi:type="dcterms:W3CDTF">2026-05-26T23:12:16Z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