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valuate the efficacy and safety of transition from premixed and intensive insulin to twice-daily insulin degludec/aspart (IDegAsp) co-formulation in patients with type 2 diabetes mellitus.
Material and methods
In this 12-week study, patients receiving twice-daily premixed insulin therapy in group 1 (n = 55) were switched to twice-daily IDegAsp. In group 2 (n = 60), patients on intensive insulin therapy were switched to IDegAsp injected twice a day. Inter- and intragroup comparisons were made.
Results
A total of 115 patients were included in the study. There was a significant improvement in glycaemic control, median daily total insulin dose, body mass, body mass index, and hypoglycaemic events in group 1 and group 2 with the switch to IDegAsp (p < 0.05). The decrease in median daily total insulin dose requirement in group 2 was higher than that of group 1 (p = 0.001). There was no difference between groups in terms of other parameters (p > 0.05).
Conclusions
The current analysis indicates that IDegAsp treatment improves outcomes, with the most notable differences observed in daily total insulin requirement, body mass, and hypoglycaemia.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612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928_78a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utcomes of transition from premixed and intensive insulin therapies to insulin aspart/degludec co-formulation in type 2 diabetes mellitus: a real-world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-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2026-08-28T19:22:58Z</dcterms:created>
  <dcterms:modified xsi:type="dcterms:W3CDTF">2026-08-28T19:22:58Z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