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lantable cardioverter defibrillators register various types of arrhythmias. Thus they can be exploited to better identify patients with atrial fibrillation episodes and increase the proportion of patients who may benefit from implementation of pharmacological prophylaxis of thromboembolic events, most of which are asymptomatic. The aim of the study was to assess of the frequency, symptoms and predisposing factors for the occurrence of atrial fibrillation episodes in patients with an implanted implantable cardioverter defibrillator (ICD) and cardiac resynchronisation therapy with defibrillator (CRT-D) based on the analysis of intracardiac electrocardiograms (EGM/IEGM) records.
Material and methods
The study included 174 consecutive outpatients with heart failure, sinus rhythm and an implanted cardioverter defibrillator and cardiac resynchronisation therapy with defibrillator. Follow-up visits with analysis of IEGM records occurred every 3 months. During a mean follow-up of 20 months, 901 visits were carried out. One hundred forty-seven patients had at least 1 year of follow-up.
Results
Atrial fibrillation episodes in the study group occurred in 54 (31.0%) patients and 71.4% were asymptomatic. Predisposing factors were: history of paroxysmal atrial fibrillation (37.0% vs. 13.3%, p < 0.001), atrioventricular conduction abnormalities (42.6% vs. 20.0%, p = 0.002), intraventricular conduction abnormalities (59.3% vs. 40.8%, p = 0.02) and more severe mitral regurgitation (7.4% vs. 0.8%, p = 0.04). Chronic renal disease was a risk factor for death in the study group. No stroke occurred during the study.
Conclusions
Episodes of paroxysmal atrial fibrillation in patients with systolic heart failure and implanted cardioverter-defibrillator systems are quite common. The majority of the episodes recorded in the study were asymptomat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977_e4d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is of atrial fibrillation in heart failure patients with implantable cardioverter defibrillator or cardiac resynchronisation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9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83-15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2026-05-12T20:47:01Z</dcterms:created>
  <dcterms:modified xsi:type="dcterms:W3CDTF">2026-05-12T20:47:01Z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