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35-year-old female health care worker with IgG deficiency was urgently admitted to our department due to pericardial effusion, which was diagnosed during a follow-up visit in an outpatient clinic. The IgG deficiency was detected over 10 years ago and classified by a hematologist as mild. There was no known history of IgG replacement therapy or chronic or recurrent infection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112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077_6bbe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ericarditis in a young patient with IgG immuno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1-14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2026-07-05T23:43:37Z</dcterms:created>
  <dcterms:modified xsi:type="dcterms:W3CDTF">2026-07-05T23:43:37Z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