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35-year-old female health care worker with IgG deficiency was urgently admitted to our department due to pericardial effusion, which was diagnosed during a follow-up visit in an outpatient clinic. The IgG deficiency was detected over 10 years ago and classified by a hematologist as mild. There was no known history of IgG replacement therapy or chronic or recurrent infections.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56902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5077_6bbe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cute pericarditis in a young patient with IgG immunodeficienc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19500" y="952500"/>
            <a:ext cx="1905000" cy="2286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30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0;16(6):1461-14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">
  <a:themeElements>
    <a:clrScheme name="Theme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2026-06-15T19:45:48Z</dcterms:created>
  <dcterms:modified xsi:type="dcterms:W3CDTF">2026-06-15T19:45:48Z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