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connective tissue disease, leading to foot deformities, impairment of locomotive functions, and reducing patients’ quality of life. Obesity prevalence is rising in early RA and is associated with worse disease activity, function and health-related quality of life, with a significant negative impact on achieving a low Disease Activity Score in 28 joints (DAS28). The aim of the study was to evaluate foot deformities in overweight RA patients according to the severity of the disease.
Material and methods
The study was performed on 50 overweight women with RA. The control group consisted of 50 overweight women free of any disorders. Plantography examination was carried out by means of a CQ ST 2K podoscope. Rheumatoid arthritis disease activity was assessed by DAS28. Activity limitation was assessed using the Health Assessment Questionnaire (HAQ) and foot posture by the Foot Posture Index (FPI-6). Body composition analysis was performed using In Body 220.
Results
Hallux valgus was the most frequent deformation in RA patients with overweight. Longitudinal flat foot was much more frequent in RA patients than transverse flat foot. A relationship between fat tissue mass and presence of transverse flat foot in RA patients with overweight was found. In this group DAS28, VAS, and Clarke’s angle were correlated with increased value of HAQ.
Conclusions
Plantar contourography showed a trend of an increase of α angle values and the Sztriter-Godunow index (KY) in overweight RA patients with increasing severity of radiological changes and DAS28, requiring use of proper prevention and therapeutic strategies of destructive chan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4_3d53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ot static disturbances and clinical features in overweight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74-1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2026-10-12T10:10:54Z</dcterms:created>
  <dcterms:modified xsi:type="dcterms:W3CDTF">2026-10-12T10:10:54Z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