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esticular cancer (TC) is the most frequent cancer among men aged 14–44 years. The risk of erectile dysfunction (ED) in TC patients varied within a wide range across different studies. This study aims to estimate the risk of ED in TC patients by conducting a meta-analysis of case-control studies.
Material and methods
Relevant studies were searched using PubMed, EMBASE, Scopus, and the Cochrane Library up to June 2019. Case-control studies that reported the incidence of ED in TC patients were included.
Results
A total of 8 studies involving 2060 TC patients and 2651 healthy men were included. All the TC patients underwent unilateral orchiectomy; other treatment modalities were also conducted if necessary. ED occurred in 16.9% (348/2060) of TC patients and 9.4% (251/2651) of healthy men. Compared with healthy men, TC patients experienced a significantly increased risk of ED (OR = 2.39, 95% CI: 1.56–3.67). Substantial heterogeneity was observed. In addition, subgroup analysis revealed that the risk (OR = 3.76, 95% CI: 2.45–5.78) for ED in TC patients with follow-up < 5 years was significantly higher than that (OR = 1.61, 95% CI: 1.10–3.67) with follow-up ≥ 5 years. Heterogeneity was improved after subgroup analysis.
Conclusions
TC patients experienced an increased risk for ED compared with healthy men. The long-term risk for ED in TC patients was lower than the short-term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617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845_f944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rectile dysfunction in testicular cancer survivors: a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861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2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822-8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2026-07-23T22:24:38Z</dcterms:created>
  <dcterms:modified xsi:type="dcterms:W3CDTF">2026-07-23T22:24:38Z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