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25-item National Eye Institute Visual Function Questionnaire (NEI VFQ-25) was designed to measure the vision-related quality of life (QoL). We aimed to assess the effect of disease duration, disease type (i.e., acute vs. chronic and unilateral vs. bilateral), and selected sociodemographic data on the QoL of patients with central serous chorioretinopathy (CSC).
Material and methods
The study included 79 patients diagnosed with CSC. The QoL was assessed using the NEI VFQ-25. The statistical analysis was performed using IBM SPSS Statistics 24.
Results
A significant positive correlation was found between deterioration in peripheral vision as assessed by the NEI VFQ-25 and duration of CSC (r = –0.22, p = 0.046). Compared with women, men obtained higher scores on the scales assessing general health, mental health, ocular pain and role limitations (p = 0.018, p = 0.027, p = 0.009 and p = 0.007, respectively). Patients with acute CSC reported higher levels of social functioning as compared with those with chronic CSC (p = 0.04). There were no differences in any of the scales between patients with unilateral and bilateral CSC. Elderly patients obtained lower scores on 9 of the 12 analyzed scales, as compared with younger patients (p < 0.05).
Conclusions
Patients with CSC do not assess their QoL in negative terms, which may be related to the fact that the disease presents with transient symptoms. However, the QoL deteriorated with longer disease duration. Men with CSC have better vision-related QoL than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020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937_e69a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Quality of life of patients with central serous chorioretinopathy – a major cause of vision threat among middle-aged individu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19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6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24-7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2026-10-19T04:55:50Z</dcterms:created>
  <dcterms:modified xsi:type="dcterms:W3CDTF">2026-10-19T04:55:50Z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