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Override PartName="/ppt/notesSlides/notesSlide1.xml" ContentType="application/vnd.openxmlformats-officedocument.presentationml.notes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notesSlides/notesSlide1.xml><?xml version="1.0" encoding="utf-8"?>
<p:notes xmlns:a="http://schemas.openxmlformats.org/drawingml/2006/main" xmlns:p="http://schemas.openxmlformats.org/presentationml/2006/main" xmlns:r="http://schemas.openxmlformats.org/officeDocument/2006/relationships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>
          <a:xfrm>
            <a:off x="0" y="0"/>
            <a:ext cx="0" cy="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</p:sp>
      <p:sp>
        <p:nvSpPr>
          <p:cNvPr id="3" name="Notes Placeholder"/>
          <p:cNvSpPr>
            <a:spLocks noGrp="1"/>
          </p:cNvSpPr>
          <p:nvPr>
            <p:ph type="body" idx="1"/>
          </p:nvPr>
        </p:nvSpPr>
        <p:spPr>
          <a:xfrm>
            <a:off x="0" y="0"/>
            <a:ext cx="5486400" cy="3600450"/>
          </a:xfrm>
          <a:prstGeom prst="rect">
            <a:avLst/>
          </a:prstGeom>
        </p:spPr>
        <p:txBody>
          <a:bodyPr/>
          <a:lstStyle/>
          <a:p>
            <a:pPr algn="l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0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Introduction
In 2010, the government of Poland passed an amended smoke-free law that strengthened existing tobacco control policies and banned smoking in hospitals. The aims of our study are: to determine the state of smoke-free practices in Polish hospitals, and to identify challenges facing hospitals implementing smoke-free practices.
Material and methods
In 2018, a cross-sectional survey was conducted on a representative sample of 100 hospitals operating in Poland. The research tool was the ENSH-Global Self-Audit Questionnaire. The questionnaire included 48 items related to the various aspects of smoke-free policy implementation in the hospital.
Results
Among the surveyed hospitals, public entities were the dominant group (79%). The mean score for all analyzed standards was 78.55 points (out of 144 maximum available), with no differences (p = 0.4) between public and private entities. All hospitals surveyed displayed signage with information about prohibited tobacco products and tobacco-free campus boundaries. Hospital staff (95%) and service users (98%) reported a basic level of understanding of the hospital’s tobacco-free policy and the available tobacco cessation services. However, tobacco-free policies, in line with the ENSH-Global Standards, were implemented in 61% of surveyed hospitals. More than half of the hospitals (64%) do not currently assess tobacco use or provide tobacco dependence treatment services.
Conclusions
Overall, smoke-free policies in hospitals operating in Poland are compliant with the National Tobacco Control Act and provide a smoke-free environment for service users and staff. However, continued monitoring and evaluation of tobacco control activities are necessary to promote the importance of smoke-free environments.
]]></a:t>
            </a:r>
          </a:p>
        </p:txBody>
      </p:sp>
    </p:spTree>
  </p:cSld>
</p:notes>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81919136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116101_67803_o1.jpg"/>
  <Relationship Id="rId3" Type="http://schemas.openxmlformats.org/officeDocument/2006/relationships/image" Target="../media/ams-logo-new-js2.png"/>
  <Relationship Id="rId4" Type="http://schemas.openxmlformats.org/officeDocument/2006/relationships/notesSlide" Target="../notesSlides/notesSlide1.xml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Smoke-free hospitals in Poland – a cross-sectional survey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28925" y="952500"/>
            <a:ext cx="3476625" cy="257175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6289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3;19(6):1795-1801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13">
  <a:themeElements>
    <a:clrScheme name="Theme1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1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1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2026-10-25T04:34:23Z</dcterms:created>
  <dcterms:modified xsi:type="dcterms:W3CDTF">2026-10-25T04:34:23Z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