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study was to evaluate inflammatory markers (neutrophil to lymphocyte ratio [NLR], platelet to lymphocyte ratio [PLR], platelet to mean platelet volume [PLT/MPV], C-reactive protein [CRP], CRP/albumin) in hospitalized patients with bacterial community-acquired pneumonia (CAP) and to differentiate between Gram-positive and Gram-negative groups and between admission and discharge findings.
Material and methods
A total of 170 adult patients hospitalized with bacterial CAP due to Gram-positive (n = 130) and Gram-negative (n = 40) pathogens were included in this retrospective study. Complete blood count (CBC) and inflammatory markers (NLR, PLR, platelet/MPV ratio, CRP, albumin) were recorded.
Results
Gram-negative vs. Gram-positive pneumonia was associated with significantly higher likelihood of being hospitalized at the ICU (70.0% vs. 2.3%, p < 0.001), mortality (20.0% vs. 2.3%, p < 0.001) and sepsis (27.5% vs. 0.0%, p < 0.001). Neutrophil to lymphocyte ratio, PLR and PLT/MPV at admission or discharge showed no significant difference between study groups. A significant decrease in NLR (p < 0.001 and p = 0.026, respectively), CRP (p < 0.001 and p = 0.013, respectively) and CRP/albumin ratio (p = 0.021 and p = 0.037, respectively) was noted from admission to discharge in both groups.
Conclusions
In conclusion, our findings in a retrospective cohort of hospitalized CAP patients revealed no significant role of NLR, PLR, PLT/MPV or CRP in differential diagnosis of Gram-negative versus Gram-positive etiology and thus no additional benefit of these markers in faster implementation of appropriate treatment in accordance with the Gram stai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601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420_c72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ammatory markers in hospitalized patients with bacterial pneumonia: comparison of Gram-positive versus Gram-negative etiology and admission versus discharge finding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25" y="952500"/>
            <a:ext cx="3714750" cy="1876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0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372-13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2026-08-27T15:18:22Z</dcterms:created>
  <dcterms:modified xsi:type="dcterms:W3CDTF">2026-08-27T15:18:22Z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