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have been reported as blood-based noninvasive indicators for the diagnosis of various diseases. However, the utility of whole blood-based miRs in the diagnosis of intracranial aneurysm (IA) is still not clear. The present study aimed to examine miR expression profiling in the peripheral whole blood of IA patients and healthy controls.
Material and methods
Seventy-three IA patients, including 34 unruptured and 39 ruptured, and 28 healthy subjects, were recruited for diagnostic analysis. microRNA (miR) expression profiling in whole blood from healthy controls and IA patients was evaluated using miRNA microarray assay. RT-qPCR was used to evaluate miR expression. Receiver operating characteristics (ROC) curves and the area under the ROC curves (AUC) were used to calculate the diagnostic power of miRs in whole blood of IA.
Results
We observed significantly higher miR-21 and miR-92 expression levels in aneurysmal tissues and whole blood of IA patients as compared to healthy subjects. miR-21 expression level was significantly positively correlated with miR-92 in IA tissues and whole blood of IA patients. ROC analysis revealed that miR-21 (AUC = 0.843, sensitivity = 0.849, specificity = 0.750) and miR-92 (AUC = 0.892, sensitivity = 0.945, specificity = 0.786) were promising in diagnosis of IA with high detectability. Intriguingly, miR-21 combined with miR-92 markedly improved the diagnostic power of IA (AUC = 0.920, sensitivity = 1.000, specificity = 0.786).
Conclusions
miR-21 combined with miR-92 could be considered as a potential biomarker for IA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78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2_a137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two-miRNA signature (miR-21 and miR-92) in peripheral whole blood as a potential biomarker for diagnosis of human cerebral aneurysm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26-7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2026-06-30T01:06:02Z</dcterms:created>
  <dcterms:modified xsi:type="dcterms:W3CDTF">2026-06-30T01:06:02Z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