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ncidence of immune-mediated inflammatory diseases (IMIDs) is on the rise. A high salt content in the diet was found to play a crucial role in mediating IMIDs. It was demonstrated that increased salt concentration favors the differentiation of CD4+ cells to pathogenic Th17 cells, which predispose to several inflammatory diseases by modulating the immunological milieu. In auto-immune diseases increased salt concentration causes stable induction of Th17 cells. In cancer, increased salt concentration triggers chronic inflammation and increases vascular endothelial growth factor levels. Salt-mediated proliferation of Th17 cells has been found to reduce nitric oxide production in the endothelial cells, leading to hypertension. Increased salt concentration was found to alter the intestinal flora, which favors local inflammation. This review attempts to explain the role of high salt concentration and its molecular pathways in causing IMI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8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71_4a4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dietary salt intake activates inflammatory cascades via Th17 immune cells: impact on health an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59-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2026-05-19T23:11:16Z</dcterms:created>
  <dcterms:modified xsi:type="dcterms:W3CDTF">2026-05-19T23:11:16Z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