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investigation determined the cardioprotective activity of mRNA-103 inhibitor against myocardial infarction (MI) and also evaluated its molecular mechanism.
Material and methods
MI was induced in rats by inducing myocardial ischaemia/reperfusion (I/R), and left ventricular (LV) mRNA-103 (1 × 10<sup>7</sup> TU) was injected into the myocardium around the infarcted area. The effect of mRNA-103 inhibitor was assessed by determining the levels of myocardial enzymes and cytokines in the serum, the myeloperoxidase (MPO) activity, and the levels of Toll-like receptor 4 (TLR4), nuclear factor k-light-chain enhancer of activated B cells (NF-kB), and MyD88 mRNAs in the myocardial tissues of MI rats. Immunocytochemical analysis and a histopathology study were also performed.
Results
The levels of myocardial enzymes and cytokines were lower in the mRNA-103 inhibitor-treated group than in the group in which the only treatment was the induction of MI. There was a lower percentage of infarcted area and a lower apoptosis index in the mRNA-103 inhibitor-treated group compared to the MI-only. The levels of TLR4, NF-kB, and MyD88 mRNAs were lower in the myocardial tissues of the mRNA-103 inhibitor-treated group than in the MI-only group. Immunohistochemical analysis revealed that treatment with mRNA-103 inhibitor ameliorated the expression of TLR4 in the myocardial tissues of MI rats.
Conclusions
The data revealed that inhibition by mRNA-103 protects against myocardial injury in MI rats by regulating the inflammasome pathway.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26763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7704_954a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RNA-103 inhibition attenuates autophagy and inflammation in myocardial infarction by regulating the TLR4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750" y="952500"/>
            <a:ext cx="3238500" cy="2733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26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266-2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9">
  <a:themeElements>
    <a:clrScheme name="Theme4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2026-09-24T12:02:43Z</dcterms:created>
  <dcterms:modified xsi:type="dcterms:W3CDTF">2026-09-24T12:02:43Z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