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ting microRNAs (miRNAs) are widely identified as promi­sing and novel biomarkers for the diagnosis of human diseases. This study investigated the clinical value of miR-532-5p for asymptomatic carotid artery stenosis (CAS) patients and detected its predictive value for the occurrence of future cerebral ischaemic events (CIE).
Material and methods
Serum expression of miR-532-5p was measured using qRT-PCR. A receiver operating characteristic (ROC) analysis was performed to evaluate the diagnostic value of miR-532-5p in asymptomatic CAS patients, and the area under the curve (AUC) was calculated. The predictive value of miR-532-5p for the occurrence of CIE was evaluated by using Kaplan-Meier methods and Cox regression analysis.
Results
Serum expression of miR-532-5p was identified to be significantly decreased in CAS patients compared with healthy controls. The ROC curve with an AUC of 0.903 indicated high diagnostic accuracy of serum miR-532-5p expression in asymptomatic CAS patients. As Kaplan-Meier analysis results suggested, more CIE events were observed in cases with low miR-532-5p expression. Low miR-532-5p and high degree of carotid stenosis were independent factors for the occurrence of CIE in asymptomatic CAS patients.
Conclusions
The study suggests the potential clinical value of miR-532-5p for the early diagnosis of asymptomatic CAS patients. MiR-532-5p might have predictive value for the risk of future CIE in asymptomatic CAS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446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377_bb10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diagnostic value of circulating miR-532-5p in patients with asymptomatic carotid artery stenosis and its predictive significance for the occurrence of cerebral ischaemic ev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7975" y="952500"/>
            <a:ext cx="3448050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6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236-12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2026-08-29T18:32:52Z</dcterms:created>
  <dcterms:modified xsi:type="dcterms:W3CDTF">2026-08-29T18:32:52Z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