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confirm the relationship of gestational diabetes mellitus (GDM) and vitamin D.
Material and methods
PubMed and CNKI databases were searched for relevant articles. Standard mean difference (SMD) along with 95% CI was used to compare vitamin D level between women with GDM and healthy subjects. The correlation coefficient between the vitamin D and homeostasis model assessment-insulin resistance index (HOMA-IR) was analyzed.
Results
The vitamin D level of GDM subjects was much lower than healthy subjects (SMD = –0.71, 95% CI: –0.91, –0.50). Vitamin D deficiency was associated with high risk of GDM (OR = 1.15, 95% CI: 1.07–1.23). Vitamin D was negatively correlated with HOMA-IR (r = –0.62, 95% CI: –0.85, –0.39). The analysis showed no publication bias (Egger’s: p = 0.197; Begg’s: p = 0.786).
Conclusions
Vitamin D is closely associated with the onset of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477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5_28d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vitamin D deficiency and risk of gestational diabetes mellitu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42-7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2026-06-23T16:18:24Z</dcterms:created>
  <dcterms:modified xsi:type="dcterms:W3CDTF">2026-06-23T16:18:24Z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