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sveratrol, a polyphenol extracted from many plant species, has emerged as a promising pro-apoptotic agent in various cancer cells. However, the role of resveratrol in cell proliferation and apoptosis of fibroblast-like synoviocytes in rheumatoid arthritis (RA-FLS) is not fully understood. The study was aimed at elucidating the role of resveratrol in cell proliferation and apoptosis of RA-FLS and the underlying molecular mechanism.
Material and methods
Cultured RA-FLSs were subjected to tumour necrosis factor α (TNF-α). The cell proliferation was measured by Cell Counting Kit-8 assay. Cell apoptosis and cell cycle of RA-FLSs were determined by flow cytometry. The levels of apoptosis or autophagy or cell cycle-related protein were detected by immunoblot analysis.
Results
In our study, we confirmed that resveratrol reversed TNF-α mediated cell proliferation in RA-FLS. Meanwhile, resveratrol blocked cells at the G2/M stage and reduced the ratio of S phase cells through upregulation of p53 and consequently led to apoptotic cell death. Quite interestingly, we found that resveratrol reversed TNF-α-induced autophagy. Inhibition of autophagy by resveratrol or autophagy inhibitor or Beclin-1 siRNA suppressed TNF-α mediated cell survival and promoted cell apoptosis. However, the autophagy inducer rapamycin (RAPA) reversed the effect of resveratrol on autophagy and cell proliferation. Mechanistic studies revealed that resveratrol inhibited the activation of the phosphoinositide 3-kinases/serine-threonine kinase (PI3K/AKT) pathway. Inhibition of PI3K/AKT pathway by inhibitor LY294002 or resveratrol increased the expression of p53 and decreased the expression of cycle protein (cyclin B1), which further led to block cells in the G2/M arrest.
Conclusions
Our preliminary study indicated that resveratrol may suppress RA-FLS cell survival and promote apoptosis at least partly through regulation of autophagy and the AKT-p53 ax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040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022_e405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veratrol promotes apoptosis and G2/M cell cycle arrest of fibroblast-like synoviocytes in rheumatoid arthritis through regulation of autophagy and the serine-threonine kinase-p53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57525" cy="2505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90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80-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2026-09-04T02:09:24Z</dcterms:created>
  <dcterms:modified xsi:type="dcterms:W3CDTF">2026-09-04T02:09:24Z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