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DM) and Alzheimer’s disease (AD) are two major medical conditions that constitute a significant financial burden on most healthcare systems. Due to AD sharing “insulin resistance” mechanistic features with DM, some scientists have proposed “type 3 DM” terminology for it. This study aims to compare the prophylactic effect of exercise and metformin on cognitive brain functions in rats with type 3 DM.
Material and methods
Two groups of rats were included in the study: the control group (n = 15) and the streptozotocin-induced type 2 diabetic group (n = 45). The diabetic group was subdivided into three equal subgroups: a sedentary non-treated diabetic group, an exercised group, and a metformin-treated group. We estimated step-down avoidance task latency, serum glucose, insulin, free fatty acids (FFA), cholesterol, high-density lipoprotein (HDL), low-density lipoprotein (LDL) and triglycerides (TG), brain Aβ-42 and glucose, histological changes by toluidine blue, and immunohistochemistry for brain Aβ-42 and tau-positive cells.
Results
Serum glucose, FFA, TG, cholesterol, LDL, brain Aβ-42, brain glucose, the number of hippocampal dark and degenerated cells, and brain Aβ-42 and tau-positive cells, were all significantly lower. In contrast, serum insulin and HDL, the number of hippocampal granular cells, and latency of the step-down avoidance task were significantly higher in exercised and metformin-treated groups compared to the diabetic group. There were significantly higher values of serum insulin and brain/plasma glucose ratio and number of brain tau-positive cells in the metformin-treated group than in the exercised group.
Conclusions
We can conclude that exercise can be as effective as metformin regarding prophylaxis against the deleterious effects of type 3 DM on cognitive brain func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140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4_70c1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ng prophylactic effect of exercise and metformin on cognitive brain functions in rats with type 3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0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18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2026-05-13T18:42:11Z</dcterms:created>
  <dcterms:modified xsi:type="dcterms:W3CDTF">2026-05-13T18:42:11Z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