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relationship between inflammatory and anti-inflammato_x0002_ry markers and telomere length (TL), a biological index of aging, is still poor_x0002_ly understood. By applying a 2-sample Mendelian randomization (MR), we 
investigated the causal associations between adiponectin, bilirubin, C-reac_x0002_tive protein (CRP), leptin, and serum uric acid (SUA) with TL.
Material and methods
MR was implemented by using summary-level data 
from the largest ever genome-wide association studies (GWAS) conducted 
on our interested exposure and TL. Inverse variance weighted method (IVW), 
weighted median (WM)-based method, MR-Egger, MR-Robust Adjusted Pro_x0002_file Score (RAPS), and MR-Pleiotropy RESidual Sum and Outlier (PRESSO) were 
applied. Sensitivity analysis was conducted using the leave-one-out method.
Results
With regard to adiponectin, CRP, leptin, and SUA levels, we found no 
effect on TL for all 4 types of tests (all p > 0.108). Results of the MR-Egger 
(p = 0.892) and IVW (p = 0.124) showed that bilirubin had no effect on 
telomere maintenance, whereas the results of the WM (p = 0.030) and RAPS 
(p = 0.022) were negative, with higher bilirubin concentrations linked to 
shorter TL. There was a low likelihood of heterogeneity for all the estima_x0002_tions, except for bilirubin (IVW p = 0.026, MR Egger p = 0.018). MR-PRESSO 
highlighted no outlier. For all the estimations, we observed negligible inter_x0002_cepts that were indicative of low likelihood of the pleiotropy (all p > 0.161). 
The results of leave-one-out method demonstrated that the links are not 
driven because of single nucleotide polymorphisms (SNPs).
Conclusions
Our results highlight that neither the anti-inflammatory nor 
pro-inflammatory markers tested have any significant causal effect on TL. 
The casual role of bilirubin on TL still needs to be investigated.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286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9965_00b4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anti-inflammatory and inflammatory markers 
have no causal impact on telomere length: a Mendelian 
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1996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39-7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2026-11-08T04:32:22Z</dcterms:created>
  <dcterms:modified xsi:type="dcterms:W3CDTF">2026-11-08T04:32:22Z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