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nti-tumour effects of allicin in bladder cancer and to elucidate the related mechanisms by performing an in vitro study.
Material and methods
Using the 5637 and T24 cell lines as model systems, the cell proliferation, apoptosis, cell invasion number and wound-healing rate were measured by MTT, flow cytometry, and Transwell and wound-healing assays. The expression of miR-26b-5p mRNA was evaluated by qRT-PCR assay, and relative protein expression (PTEN, PI3K and AKT) was evaluated by western blot assay. The correlation between miR-26b-5p and PTEN in 5637 and T24 cells was examined by the Dual Luciferase assay.
Results
Compared with the normal control (NC) group, cell proliferation was significantly depressed as apoptosis increased (p < 0.05), the invasion cell number and wound-healing rate were significantly suppressed with allicin treatment, and miR-26b-5p was significantly down-regulated in a dose-dependent manner (p < 0.05); PTEN was significantly up-regulated, and PI3K and AKT proteins were significantly down-regulated (p < 0.05) in the allicin-treated groups. With miR-26b-5p transfection, the cell biological activities of 5367 and T24 were significantly restored compared with the allicin-treated group (p < 0.05), with PTEN significantly depressed and PI3K and AKT significantly increasing in 5637 and T24 cells (p < 0.05).
Conclusions
Allicin has anti-tumour effects on bladder cancer cell biological activities, and the mechanism may involve regulation of the miR-26b-5p/PTEN axis in bladder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069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69_e0b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licin suppressed bladder cancer cell biological activities via regulation of the miR-26b-5p/PTEN axi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03-2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2026-06-08T03:51:28Z</dcterms:created>
  <dcterms:modified xsi:type="dcterms:W3CDTF">2026-06-08T03:51:28Z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