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novel coronavirus (severe acute respiratory syndrome coronavirus 2 - SARS-Cov-2) disease 2019 (COVID-19) pandemic has been associated with severe respiratory disease incidence and increased mortality [1]. Angiotensin converting enzyme (ACE) 2 is a homolog of ACE, but also a receptor for the coronaviruses [2]. ACE2 is highly expressed in the lungs, heart, gastrointestinal (GI) tract and kidney, thus affecting the cardiovascular (CV) and the immune system [3]. The overexpression of ACE2 was reported to enhance viral entry and replication intracellularly [4]. COVID-19, also called SARS-CoV-2, may also use ACE2 as a receptor to initiate infection, leading to severe complications from the heart [acute coronary syndrome (ACS) and fulminant myocarditis], lungs [pneumonia and acute respiratory distress syndrome (ARDS)] and GI tract (diarrhea syndrome) [5]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0917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0088_bfd5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pid-lowering therapy and renin-angiotensin-aldosterone system inhibitors in the era of the COVID-19 pandemi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45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485-48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2026-05-18T03:38:42Z</dcterms:created>
  <dcterms:modified xsi:type="dcterms:W3CDTF">2026-05-18T03:38:42Z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