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w-density lipoprotein cholesterol (LDL-C) represents the primary lipoprotein target for reducing cardiovascular risk (CV). The aim of our study is to compare the direct and the calculated LDL-C levels in the range below 1.8 mmol/l and 2.6 mmol/l depending on triglycerides, and to evaluate the variation in remnant lipoprotein cholesterol.
Material and methods
We investigated 14 906 lipid profiles from fasting blood samples of Hungarian individuals with triglycerides < 4.5 mmol/l. Total cholesterol (TC), high-density lipoprotein cholesterol (HDL-C), triglycerides (TG) and direct LDL-C were measured by the enzymatic assay. We calculated LDL-C by Friedewald’s formula (F-LDL-C) and by using the new Martin/Hopkins estimation (MH-LDL-C).
Results
For F-LDL-C below 1.8 mmol/l, MH-LDL-C was 58% between 1.8 and 2.59 mmol/l when TG was in the range 2.3–4.5 mmol/l. For F-LDL-C below 2.6 mmol/l, the MH-LDL-C concordance was 73% in the same TG range (2.3–4.5 mmol/l. If MH-LDL-C was less than 1.8 mmol/l or between 1.8 and 2.59 mmol/l, the difference between non-HDL-C (TC – HDL-C = AC: atherogenic cholesterol) and (MH)LDL-C was less than 0.8 mmol/l in the TG range below 2.3 mmol/l. The remnant lipoprotein cholesterol values were on average 0.5 mmol/l lower by the Martin/Hopkins estimation compared to the Friedewald’s calculation if the TG was above 2.3 mmol/l.
Conclusions
The Friedewald equation tends to underestimate LDL-C levels in very high and high-risk settings. Our analysis supports the conclusion that in Hungarian patients, LDL-C estimation using the Martin/Hopkins formula, which is validated by the beta-quantification method, yields a more accurate LDL-C value than that calculated by the Friedewald formul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12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306_22c6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low-density lipoprotein cholesterol level calculated using the modified Martin/Hopkins estimation or the Friedewald formula with direct homogeneous assay measured low-density lipoprotein cholester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77-5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2026-06-22T21:48:59Z</dcterms:created>
  <dcterms:modified xsi:type="dcterms:W3CDTF">2026-06-22T21:48:59Z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