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testifies to the considerably significant roles of circular RNAs (circRNAs) in non-small cell lung cancer (NSCLC).
This report describes the exploration of the molecular mechanism of circRNA_0001421 (circ_0001421) in NSCLC.
Material and methods
The relative levels of circ_0001421, microRNA-409-3p
(miR-409-3p) and transmembrane protein 14A (TMEM14A) were assayed
through quantitative real-time polymerase chain reaction (qRT-PCR). Cell colony formation ability was detected by colony formation assay. Transwell assay was exploited for assessing cell migration and invasion. Glycolysis was
evaluated via ECAR measurement, glucose consumption, lactate production
and protein detection. The protein levels were examined using Western blot.
The target combination between miR-409-3p and circ_0001421 or TMEM14A
was analyzed by dual-luciferase reporter assay. Xenotransplantation assay
was applied for estimating the effect of circ_0001421 on NSCLC in 10 mice.
Results
Circ_0001421 was up-regulated in NSCLC tissues and cells.
Down-regulation of circ_0001421 suppressed colony formation, migration,
invasion and glycolysis of NSCLC cells. Circ_0001421 could sponge microRNA-409-3p (miR-409-3p) and miR-409-3p inhibition relieved the effects
of circ_0001421 knockdown on NSCLC cells. MiR-409-3p targeted transmembrane protein 14A (TMEM14A) and circ_0001421 modulated TMEM14A
expression via targeting miR-409-3p. Overexpression of miR-409-3p suppressed NSCLC progression by inhibiting TMEM14A. Circ_0001421 depression restrained tumor growth of NSCLC by the miR-409-3p/TMEM14A axis
in vivo.
Conclusions
Circ_0001421 facilitated the development of NSCLC via the
regulation of the miR-409-3p/TMEM14A axis. Circ_0001421 may be a promising therapeutic target in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35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9_53d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r RNA circ_0001421 contributes to colony formation, migration, invasion and glycolysis of non-small cell lung cancer via the miR-409-3p/TMEM14A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92-2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2026-08-28T12:20:00Z</dcterms:created>
  <dcterms:modified xsi:type="dcterms:W3CDTF">2026-08-28T12:20:00Z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