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7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438_f9f3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essons learned from SARS-CoV and MERS-CoV: FDA-approved Abelson tyrosine-protein kinase 2 inhibitors may help us combat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0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519-52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2026-09-10T20:01:48Z</dcterms:created>
  <dcterms:modified xsi:type="dcterms:W3CDTF">2026-09-10T20:01:48Z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