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5923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0438_f9f3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essons learned from SARS-CoV and MERS-CoV: FDA-approved Abelson tyrosine-protein kinase 2 inhibitors may help us combat SARS-CoV-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00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5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519-5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2026-08-01T09:21:59Z</dcterms:created>
  <dcterms:modified xsi:type="dcterms:W3CDTF">2026-08-01T09:21:59Z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