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5356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0438_f9f32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essons learned from SARS-CoV and MERS-CoV: FDA-approved Abelson tyrosine-protein kinase 2 inhibitors may help us combat SARS-CoV-2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400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450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3):519-52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4">
  <a:themeElements>
    <a:clrScheme name="Theme7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2026-07-12T06:21:32Z</dcterms:created>
  <dcterms:modified xsi:type="dcterms:W3CDTF">2026-07-12T06:21:32Z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