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is a frequently detected malignancy, and its incidence has increased over the past decades in East Asia. The present study investigated the effect of 5,7,2, 5-tetrahydroxy-8,6-dimethoxyflavone (THDMF) on gastric cancer cells and explored the underlying mechanism. The study analysed cell viability changes, apoptotic features, and metastasis potential of treatment with THDMF.
Material and methods
MTT colorimetric assay was used for measurement of MKN28, MKN45, and GES 1 cell proliferation and flow cytometry for the detection of apoptosis. Transwell and wound healing assays were used to observe the invasion and migration abilities of MKN28 cells. The expression of p21, MMP2/-9, PI3K, and c-Myc proteins was detected by western blotting.
Results
TThe THDMF treatment significantly (<i>p</i> < 0.05) reduced MKN28 and MKN45 cell proliferation without changing GES-1 cell viability. A significant increase in apoptotic cell population on treatment with THDMF was observed. Treatment of MKN28 cells with THDMF increased the percentage of cells in the G1 phase. Exposure of MKN28 cells to THDMF caused a marked decrease in invasion and migration potential in comparison to control cells. The expression of miR-145 was markedly increased in MKN28 cells on treatment with THDMF. In MKN28 cells expression of c-Myc, PI3K, p-AKT, MMP-2, and MMP-9 was suppressed markedly on exposure to THDMF. The expression of p21 protein in MKN28 cells was markedly promoted on exposure to THDMF.
Conclusions
THDMF exhibits anti-cancer effect on gastric cancer cells in vitro by activation of cell apoptosis and arrest of cell cycle. In addition, THDMF promoted miR-145 expression and down-regulation of PI3K/AKT signalling pathway in MKN28 cells. Therefore, THDMF may be utilised as a potential novel therapeutic agent for the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40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38_0c0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7,2,5-tetrahydroxy-8,6-dimethoxyflavone up-regulates miR-145 expression and inhibits proliferation of gastric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10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5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2026-06-26T12:43:36Z</dcterms:created>
  <dcterms:modified xsi:type="dcterms:W3CDTF">2026-06-26T12:43:36Z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