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ocalcaemia is the most common postoperative complication after total thyroidectomy. The purpose of the study was to evaluate the clinical usefulness of routine preoperative oral calcium and vitamin D supplementation in the prevention of hypocalcaemia after total thyroidectomy.
Material and methods
One hundred and fifty-three consecutive patients with nontoxic multinodular goitre were randomly assigned to routinely receive (group B) or not receive (group A) calcium carbonate (3 g/day) and alfacalcidol (1 µg/day) on the day before surgery and calcium carbonate (1 g/day) and alfacalcidol (1 µg/day) taken once in the morning on the day of the operation. Their preoperative 25-hydroxyvitamin D (25-OHD) levels, hypocalcaemic symptoms, serum calcium and parathyroid hormone (iPTH) levels were determined 6 and 24 h and 6 weeks after surgery.
Results
Symptomatic hypocalcaemia was observed in 41/153 (26.79%) patients. The incidence of symptomatic hypocalcaemia was significantly lower in the supplemented group than in the group not receiving supplementation: 10 of 77 participants (12.99%) versus 31 of 76 patients (40.79%) (p < 0.05). The rates of laboratory and severe hypocalcaemia (corrected calcium < 2.0 mmol/l) were 67.11% and 28.95% in group A and 50.65% and 9.09% in group B, respectively (p = 0.04, p < 0.05). There were no significant differences between groups A and B in corrected calcium levels after surgery and postoperative decreases in corrected calcium levels (p = 0.06). 112 (73.20%) participants had 25-OHD < 20 ng/ml. Vitamin D levels did not influence corrected calcium level changes (p = 0.98).
Conclusions
Oral supplementation with calcium and alfacalcidol may reduce post thyroidectomy hypocalcaemia. Vitamin D deficiency was common among the study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78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1044_adf8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operative calcium and vitamin D supplementation may reduce postoperative hypocalcaemia after total thyroidectom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10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55-23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2026-08-02T17:26:46Z</dcterms:created>
  <dcterms:modified xsi:type="dcterms:W3CDTF">2026-08-02T17:26:46Z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