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are epidemiological – not necessary causal – observations that link perinatal paracetamol (acetaminophen) exposure to impaired neuro-cognition and behaviour, but animal models may assist to better understand the mechanisms.
Material and methods
To provide an overview on preclinical data and mechanisms explored, we conducted a structured literature search on animal models and neuro-cognition and behavioural outcome following perinatal paracetamol exposure.
Results
This search resulted in 20 papers (rat (n = 9), zebrafish larvae (n = 6), mice (n = 5)), published between 2009 and 2020. Eight discussed pregnancy/fetal paracetamol exposure, 6 juvenile, 6 studies combined pregnancy and juvenile exposure. Quality assessment (SYRCLE’s bias risk) showed a hete­rogeneous pattern with blinding issues. Most papers (n = 16) described paracetamol exposure without indication, except for an induced fever and repetitive needle pricking (rat), brain injury (mice), and a zebrafish nociception model. Reported outcomes related to biochemistry (mono-amines, amino acids, protein expression), anatomy (teratogen, morphology, nuclear size) or behaviour (spatial memory, motor, social behaviour and exploration, sexual behaviour). On mechanisms, the cumulative data support an interesting ‘cannabinoid’ hypothesis to link paracetamol to neuro-cognitive and behavioural outcome. Besides limited species diversity, there is relevant within-species paracetamol dosing variability (dose, duration) with undocumented exposure.
Conclusions
Models should further integrate clinical indications, as non-exposure is the obvious safest setting in the absence of an indication. Besides pain and fever and related to the cannabinoid hypothesis, this should include perinatal brain injury, as there is animal experimental evidence that cannabinoids are neuroprotective in newborn brain injury or asphyxia, further supported by evidence from non-perinatal models of paracetamol-related neuroprotective effec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8055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033_b133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ow to translate neurocognitive and behavioural outcome data in animals exposed to paracetamol to the human perinatal sett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38475" y="952500"/>
            <a:ext cx="3067050" cy="2828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71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294-13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2026-06-30T03:14:23Z</dcterms:created>
  <dcterms:modified xsi:type="dcterms:W3CDTF">2026-06-30T03:14:23Z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