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ticulate matter exposure has been associated with the appearance and severity of several diseases, including viral infections. The aim of this study was to investigate whether coronavirus disease 2019 (COVID-19) cases and deaths across Italian regions and provinces in March 2020 were linked to past exposure to fine and coarse particulate matter (namely, PM<SUB>2.5</SUB> and PM<SUB>10</SUB>, respectively).
Material and methods
Geographical distributions of COVID-19 cases and deaths (105,792 and 12,428, respectively, up to 31st March 2020), PM<SUB>2.5</SUB> and PM<SUB>10</SUB> exposure, and demographic characteristics were extracted from publicly accessible databases. Adjusted regression models were performed to test the association between particulate matter exposure in different Italian regions and provinces and COVID-19 incidence proportions and death rates.
Results
A heterogeneous distribution of COVID-19 cases/deaths and particulate matter exposure was observed in Italy, with the highest numbers in Northern Italy regions and provinces. Independent associations between regional PM<SUB>2.5</SUB>/PM<SUB>10</SUB> exposure and COVID-19 incidence proportion and death rate were observed (COVID-19 incidence proportion:  = 0.71, p = 0.003,  = 0.61, p = 0.031, respectively; COVID-19 death rate:  = 0.68, p = 0.004 and  = 0.61, p = 0.029, respectively). Similarly, PM<SUB>2.5</SUB>/PM<SUB>10</SUB> exposures were independently associated with COVID-19 incidence proportion ( = 0.26, p = 0.024 and  = 0.27, p = 0.006, respectively) at the provincial level. The number of days exceeding the provincial limit value of exposure to PM<SUB>10</SUB> (50 µg/m3) was also independently associated with the COVID-19 incidence proportion ( = 0.30, p = 0.008).
Conclusions
Exposure to PM<SUB>2.5</SUB> and PM<SUB>10</SUB> is associated with COVID-19 cases and deaths, suggesting that particulate matter pollution may play a role in the COVID-19 outbreak and explain the heterogeneous distribution of COVID-19 in Italian regions and provinces.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4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328_443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ticulate matter pollution and the COVID-19 outbreak: results from Italian regions and provi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3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5):985-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2026-06-26T12:43:26Z</dcterms:created>
  <dcterms:modified xsi:type="dcterms:W3CDTF">2026-06-26T12:43:26Z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